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1"/>
    <p:sldId id="261" r:id="rId12"/>
    <p:sldId id="265" r:id="rId13"/>
    <p:sldId id="266" r:id="rId14"/>
    <p:sldId id="267" r:id="rId15"/>
    <p:sldId id="272" r:id="rId16"/>
    <p:sldId id="268" r:id="rId17"/>
    <p:sldId id="269" r:id="rId18"/>
    <p:sldId id="270" r:id="rId19"/>
    <p:sldId id="275" r:id="rId20"/>
    <p:sldId id="274" r:id="rId21"/>
    <p:sldId id="273" r:id="rId22"/>
    <p:sldId id="276" r:id="rId23"/>
    <p:sldId id="271" r:id="rId24"/>
    <p:sldId id="277" r:id="rId25"/>
    <p:sldId id="278" r:id="rId26"/>
    <p:sldId id="279" r:id="rId27"/>
    <p:sldId id="280" r:id="rId28"/>
    <p:sldId id="281" r:id="rId29"/>
    <p:sldId id="282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9" r:id="rId42"/>
    <p:sldId id="300" r:id="rId43"/>
    <p:sldId id="301" r:id="rId44"/>
    <p:sldId id="302" r:id="rId45"/>
    <p:sldId id="303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GIF"/><Relationship Id="rId1" Type="http://schemas.openxmlformats.org/officeDocument/2006/relationships/image" Target="../media/image21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tags" Target="../tags/tag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从数据结构到算法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队列实现代码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http://www.cppblog.com/cxiaojia/archive/2012/08/02/186033.html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消息队列 </a:t>
            </a:r>
            <a:r>
              <a:rPr lang="en-US" altLang="zh-CN"/>
              <a:t>Kafka, Rabbitmq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异步发送消息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为什么用消息队列</a:t>
            </a:r>
            <a:endParaRPr lang="zh-CN" altLang="en-US"/>
          </a:p>
          <a:p>
            <a:endParaRPr lang="zh-CN" altLang="en-US"/>
          </a:p>
          <a:p>
            <a:pPr lvl="1"/>
            <a:r>
              <a:rPr lang="zh-CN" altLang="en-US" sz="2400"/>
              <a:t>缓冲， 削峰， 解耦， 扩展性，  异步</a:t>
            </a:r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5310" y="1825625"/>
            <a:ext cx="3421380" cy="23317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10760" y="1256030"/>
            <a:ext cx="6339840" cy="37414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5640" y="1492885"/>
            <a:ext cx="36068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Node  </a:t>
            </a:r>
            <a:r>
              <a:rPr lang="zh-CN" altLang="en-US"/>
              <a:t>节点</a:t>
            </a:r>
            <a:endParaRPr lang="en-US" altLang="zh-CN"/>
          </a:p>
          <a:p>
            <a:r>
              <a:rPr lang="en-US" altLang="zh-CN"/>
              <a:t>Root   </a:t>
            </a:r>
            <a:r>
              <a:rPr lang="zh-CN" altLang="en-US"/>
              <a:t>根节点</a:t>
            </a:r>
            <a:endParaRPr lang="zh-CN" altLang="en-US"/>
          </a:p>
          <a:p>
            <a:r>
              <a:rPr lang="en-US" altLang="zh-CN"/>
              <a:t>ParentNode </a:t>
            </a:r>
            <a:r>
              <a:rPr lang="zh-CN" altLang="en-US"/>
              <a:t>父节点</a:t>
            </a:r>
            <a:endParaRPr lang="zh-CN" altLang="en-US"/>
          </a:p>
          <a:p>
            <a:r>
              <a:rPr lang="en-US" altLang="zh-CN"/>
              <a:t>leaf Node </a:t>
            </a:r>
            <a:r>
              <a:rPr lang="zh-CN" altLang="en-US"/>
              <a:t>叶子结点</a:t>
            </a:r>
            <a:endParaRPr lang="zh-CN" altLang="en-US"/>
          </a:p>
          <a:p>
            <a:r>
              <a:rPr lang="en-US" altLang="zh-CN"/>
              <a:t>subtree </a:t>
            </a:r>
            <a:r>
              <a:rPr lang="zh-CN" altLang="en-US"/>
              <a:t>子树</a:t>
            </a:r>
            <a:endParaRPr lang="zh-CN" altLang="en-US"/>
          </a:p>
          <a:p>
            <a:r>
              <a:rPr lang="en-US" altLang="zh-CN"/>
              <a:t>depth </a:t>
            </a:r>
            <a:r>
              <a:rPr lang="zh-CN" altLang="en-US"/>
              <a:t>深度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时间复杂度  </a:t>
            </a:r>
            <a:r>
              <a:rPr lang="en-US" altLang="zh-CN"/>
              <a:t>log2n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源起二分法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猜数字  </a:t>
            </a:r>
            <a:r>
              <a:rPr lang="en-US" altLang="zh-CN"/>
              <a:t>1~100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4395" y="1825625"/>
            <a:ext cx="6027420" cy="38487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二叉搜索树，二叉排序树</a:t>
            </a:r>
            <a:r>
              <a:rPr lang="en-US" altLang="zh-CN"/>
              <a:t>BST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若它的左子树不空，则左子树上所有结点的值均小于它的根结点的值； 若它的右子树不空，则右子树上所有结点的值均大于它的根结点的值； 它的左、右子树也分别为二叉排序树。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BST</a:t>
            </a:r>
            <a:r>
              <a:rPr lang="zh-CN" altLang="en-US"/>
              <a:t>的</a:t>
            </a:r>
            <a:r>
              <a:rPr lang="en-US" altLang="zh-CN"/>
              <a:t>crud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https://blog.csdn.net/wuhengde/article/details/79910321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BST</a:t>
            </a:r>
            <a:r>
              <a:rPr lang="zh-CN" altLang="en-US"/>
              <a:t>的删除 </a:t>
            </a:r>
            <a:r>
              <a:rPr lang="en-US" altLang="zh-CN"/>
              <a:t>3</a:t>
            </a:r>
            <a:r>
              <a:rPr lang="zh-CN" altLang="en-US"/>
              <a:t>种情况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4008120" cy="2133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805" y="1510030"/>
            <a:ext cx="6028055" cy="2113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45" y="4037965"/>
            <a:ext cx="7132320" cy="22250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AVL </a:t>
            </a:r>
            <a:r>
              <a:rPr lang="zh-CN" altLang="en-US"/>
              <a:t>平衡二叉树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BST</a:t>
            </a:r>
            <a:r>
              <a:rPr lang="zh-CN" altLang="en-US"/>
              <a:t>的缺陷</a:t>
            </a:r>
            <a:r>
              <a:rPr lang="en-US" altLang="zh-CN"/>
              <a:t>:</a:t>
            </a:r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4" name="图片 3" descr="92TEH$@B}1I})M1B31RJNF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4950" y="1585595"/>
            <a:ext cx="6287770" cy="29051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AVL</a:t>
            </a:r>
            <a:r>
              <a:rPr lang="zh-CN" altLang="en-US"/>
              <a:t>的旋转</a:t>
            </a:r>
            <a:r>
              <a:rPr lang="en-US" altLang="zh-CN"/>
              <a:t>---&gt;&gt;</a:t>
            </a:r>
            <a:r>
              <a:rPr lang="zh-CN" altLang="en-US"/>
              <a:t>单旋 </a:t>
            </a:r>
            <a:r>
              <a:rPr lang="en-US" altLang="zh-CN"/>
              <a:t>LL</a:t>
            </a:r>
            <a:endParaRPr lang="en-US" altLang="zh-CN"/>
          </a:p>
        </p:txBody>
      </p:sp>
      <p:sp>
        <p:nvSpPr>
          <p:cNvPr id="6" name="内容占位符 5"/>
          <p:cNvSpPr/>
          <p:nvPr>
            <p:ph idx="1"/>
          </p:nvPr>
        </p:nvSpPr>
        <p:spPr>
          <a:xfrm>
            <a:off x="838200" y="1816735"/>
            <a:ext cx="10515600" cy="4351338"/>
          </a:xfrm>
        </p:spPr>
        <p:txBody>
          <a:bodyPr/>
          <a:p>
            <a:r>
              <a:rPr lang="zh-CN" altLang="en-US"/>
              <a:t>在结点的左孩子的左子树中插入数据（LL）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0780" y="2603500"/>
            <a:ext cx="9220200" cy="25895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在结点的左孩子的右子树中插入数据（LR）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3550" y="2433955"/>
            <a:ext cx="8725535" cy="28797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在结点的左孩子的右子树中插入数据（LR）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050" y="2672080"/>
            <a:ext cx="8931275" cy="25355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时间复杂度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评价一个算法的时间性能</a:t>
            </a:r>
            <a:endParaRPr lang="zh-CN" altLang="en-US"/>
          </a:p>
          <a:p>
            <a:pPr lvl="1"/>
            <a:r>
              <a:rPr lang="zh-CN" altLang="en-US"/>
              <a:t>常见的时间复杂度，按数量级递增排列依次为：常数阶O(1)、对数阶O(log2n)、线性阶O(n)、线性对数阶O(nlog2n)、平方阶O(n^2)、立方阶O(n^3)、k次方阶O(n^k)、指数阶O(2^n)。</a:t>
            </a:r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4" name="图片 3" descr="$3SZ8@~H~GG8ZHA%F_Z$J@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2045" y="3609975"/>
            <a:ext cx="58674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在结点的右孩子的左子树中插入数据（RL）</a:t>
            </a:r>
            <a:endParaRPr lang="zh-CN" altLang="en-US"/>
          </a:p>
          <a:p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6740" y="2601595"/>
            <a:ext cx="8695055" cy="25253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AVL</a:t>
            </a:r>
            <a:r>
              <a:rPr lang="zh-CN" altLang="en-US"/>
              <a:t>的旋转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en-US" altLang="zh-CN"/>
              <a:t>rotate left                                                     rotate right</a:t>
            </a:r>
            <a:endParaRPr lang="en-US" altLang="zh-CN"/>
          </a:p>
        </p:txBody>
      </p:sp>
      <p:pic>
        <p:nvPicPr>
          <p:cNvPr id="7" name="图片 6" descr="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0435" y="2399665"/>
            <a:ext cx="3133725" cy="2295525"/>
          </a:xfrm>
          <a:prstGeom prst="rect">
            <a:avLst/>
          </a:prstGeom>
        </p:spPr>
      </p:pic>
      <p:pic>
        <p:nvPicPr>
          <p:cNvPr id="8" name="图片 7" descr="R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55" y="2463165"/>
            <a:ext cx="2603500" cy="22320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什么是</a:t>
            </a:r>
            <a:r>
              <a:rPr lang="en-US" altLang="zh-CN"/>
              <a:t>Index</a:t>
            </a:r>
            <a:r>
              <a:rPr lang="zh-CN" altLang="en-US"/>
              <a:t>索引？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BST</a:t>
            </a:r>
            <a:r>
              <a:rPr lang="zh-CN" altLang="en-US"/>
              <a:t>做索引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3530" y="1691005"/>
            <a:ext cx="7622540" cy="39471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BST</a:t>
            </a:r>
            <a:r>
              <a:rPr lang="zh-CN" altLang="en-US"/>
              <a:t>做索引的缺陷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搜索效率不足     树的深度决定了搜索时</a:t>
            </a:r>
            <a:r>
              <a:rPr lang="en-US" altLang="zh-CN"/>
              <a:t>IO</a:t>
            </a:r>
            <a:r>
              <a:rPr lang="zh-CN" altLang="en-US"/>
              <a:t>的次数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节点数据内容太少</a:t>
            </a:r>
            <a:endParaRPr lang="zh-CN" altLang="en-US"/>
          </a:p>
          <a:p>
            <a:pPr lvl="2"/>
            <a:r>
              <a:rPr lang="zh-CN" altLang="en-US"/>
              <a:t>每块磁盘块保存的关键字数据量太小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 tree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1555" y="1560195"/>
            <a:ext cx="8081010" cy="39166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 Tree </a:t>
            </a:r>
            <a:r>
              <a:rPr lang="zh-CN" altLang="en-US"/>
              <a:t>优势</a:t>
            </a:r>
            <a:r>
              <a:rPr lang="en-US" altLang="zh-CN"/>
              <a:t>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。 树的高度从瘦高变矮胖，深度明显减少了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r>
              <a:rPr lang="zh-CN" altLang="en-US"/>
              <a:t>   </a:t>
            </a:r>
            <a:r>
              <a:rPr lang="en-US" altLang="zh-CN"/>
              <a:t>2.    </a:t>
            </a:r>
            <a:r>
              <a:rPr lang="zh-CN" altLang="en-US"/>
              <a:t>每个磁盘块存储的数据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B+tree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B+tre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9495" y="1691005"/>
            <a:ext cx="8874125" cy="44418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Rules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   1. </a:t>
            </a:r>
            <a:r>
              <a:rPr lang="zh-CN" altLang="en-US"/>
              <a:t>结点关键字搜索采用闭合区间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   2. </a:t>
            </a:r>
            <a:r>
              <a:rPr lang="zh-CN" altLang="en-US"/>
              <a:t>非叶子结点不保存数据相关信息，只保存</a:t>
            </a:r>
            <a:r>
              <a:rPr lang="en-US" altLang="zh-CN"/>
              <a:t>key</a:t>
            </a:r>
            <a:r>
              <a:rPr lang="zh-CN" altLang="en-US"/>
              <a:t>和</a:t>
            </a:r>
            <a:r>
              <a:rPr lang="en-US" altLang="zh-CN"/>
              <a:t>Node(</a:t>
            </a:r>
            <a:r>
              <a:rPr lang="zh-CN" altLang="en-US"/>
              <a:t>引用</a:t>
            </a:r>
            <a:r>
              <a:rPr lang="en-US" altLang="zh-CN"/>
              <a:t>)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    3. key</a:t>
            </a:r>
            <a:r>
              <a:rPr lang="zh-CN" altLang="en-US"/>
              <a:t>对应的数据保存在叶子</a:t>
            </a:r>
            <a:r>
              <a:rPr lang="en-US" altLang="zh-CN"/>
              <a:t>Node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    4. Leaf Node </a:t>
            </a:r>
            <a:r>
              <a:rPr lang="zh-CN" altLang="en-US"/>
              <a:t>顺序排列，并且相邻点具有顺序引用的关系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Mysiam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6(WHVPCMVB7P76~CGIR%2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55" y="1508760"/>
            <a:ext cx="10513695" cy="45370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链表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RI$T574OCWL4PTKY3S%${1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7100" y="1505585"/>
            <a:ext cx="6047105" cy="19996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5" y="3669030"/>
            <a:ext cx="4638675" cy="26358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Myisam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索引没有主次之分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Innodb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Z84U_GEU2HKEUO1FR507C)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158240"/>
            <a:ext cx="10058400" cy="4541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rowID</a:t>
            </a:r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红黑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性质1：每个节点要么是黑色，要么是红色。</a:t>
            </a:r>
            <a:endParaRPr lang="zh-CN" altLang="en-US"/>
          </a:p>
          <a:p>
            <a:r>
              <a:rPr lang="zh-CN" altLang="en-US"/>
              <a:t>性质2：根节点是黑色。</a:t>
            </a:r>
            <a:endParaRPr lang="zh-CN" altLang="en-US"/>
          </a:p>
          <a:p>
            <a:r>
              <a:rPr lang="zh-CN" altLang="en-US"/>
              <a:t>性质3：每个叶子节点（NIL）是黑色。</a:t>
            </a:r>
            <a:endParaRPr lang="zh-CN" altLang="en-US"/>
          </a:p>
          <a:p>
            <a:r>
              <a:rPr lang="zh-CN" altLang="en-US"/>
              <a:t>性质4：每个红色结点的两个子结点一定都是黑色。</a:t>
            </a:r>
            <a:endParaRPr lang="zh-CN" altLang="en-US"/>
          </a:p>
          <a:p>
            <a:r>
              <a:rPr lang="zh-CN" altLang="en-US"/>
              <a:t>性质5：任意一结点到每个叶子结点的路径都包含数量相同的黑结点</a:t>
            </a:r>
            <a:r>
              <a:rPr lang="en-US" altLang="zh-CN"/>
              <a:t>.</a:t>
            </a:r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Query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跟</a:t>
            </a:r>
            <a:r>
              <a:rPr lang="en-US" altLang="zh-CN"/>
              <a:t>BST</a:t>
            </a:r>
            <a:r>
              <a:rPr lang="zh-CN" altLang="en-US"/>
              <a:t>一样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Insert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1. New Node</a:t>
            </a:r>
            <a:r>
              <a:rPr lang="zh-CN" altLang="en-US"/>
              <a:t>没有 </a:t>
            </a:r>
            <a:r>
              <a:rPr lang="en-US" altLang="zh-CN"/>
              <a:t>P Node</a:t>
            </a:r>
            <a:endParaRPr lang="en-US" altLang="zh-CN"/>
          </a:p>
          <a:p>
            <a:pPr lvl="1"/>
            <a:r>
              <a:rPr lang="en-US" altLang="zh-CN"/>
              <a:t>root</a:t>
            </a:r>
            <a:endParaRPr lang="en-US" altLang="zh-CN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2.  New Node  P Node--&gt; Black</a:t>
            </a:r>
            <a:endParaRPr lang="en-US" altLang="zh-CN">
              <a:solidFill>
                <a:schemeClr val="tx1"/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3. New Node   P Node--&gt; Red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New Node  P Node--&gt; Black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59050" y="1885950"/>
            <a:ext cx="621792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New Node   P Node--&gt; Red</a:t>
            </a:r>
            <a:br>
              <a:rPr lang="en-US" altLang="zh-CN">
                <a:solidFill>
                  <a:schemeClr val="tx1"/>
                </a:solidFill>
              </a:rPr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9680" y="1789430"/>
            <a:ext cx="6203950" cy="34975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3110"/>
              <a:t>Change color</a:t>
            </a:r>
            <a:endParaRPr lang="en-US" altLang="zh-CN" sz="311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65120" y="2107565"/>
            <a:ext cx="5795010" cy="3368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链表的</a:t>
            </a:r>
            <a:r>
              <a:rPr lang="en-US" altLang="zh-CN"/>
              <a:t>CRUD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https://www.pianshen.com/article/8337114758/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Rotate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07440" y="1816100"/>
            <a:ext cx="4864735" cy="33864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140" y="1691005"/>
            <a:ext cx="4899660" cy="3375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59730" y="2237105"/>
            <a:ext cx="6121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Change color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41170" y="1744980"/>
            <a:ext cx="4846320" cy="33680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33285" y="1729740"/>
            <a:ext cx="38620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这样就结束了吗？并没有。因为其中两条路径(17 -&gt; 8 -&gt; 6 -&gt; NIL)的黑色节点个数是4，其他路径的黑色节点个数是3，不符合规则5。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Rotate again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5240" y="1905635"/>
            <a:ext cx="4884420" cy="3352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455" y="2032000"/>
            <a:ext cx="5069840" cy="279463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Change color again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91435" y="1807845"/>
            <a:ext cx="5860415" cy="32416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链表和列表相比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91935" y="1921510"/>
            <a:ext cx="44259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列表</a:t>
            </a:r>
            <a:r>
              <a:rPr lang="en-US" altLang="zh-CN"/>
              <a:t>: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添加  </a:t>
            </a:r>
            <a:r>
              <a:rPr lang="en-US" altLang="zh-CN"/>
              <a:t>O(n)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查询   </a:t>
            </a:r>
            <a:r>
              <a:rPr lang="en-US" altLang="zh-CN"/>
              <a:t>O(1)</a:t>
            </a:r>
            <a:endParaRPr lang="en-US" altLang="zh-CN"/>
          </a:p>
        </p:txBody>
      </p:sp>
      <p:sp>
        <p:nvSpPr>
          <p:cNvPr id="6" name="内容占位符 5"/>
          <p:cNvSpPr/>
          <p:nvPr>
            <p:ph idx="1"/>
          </p:nvPr>
        </p:nvSpPr>
        <p:spPr/>
        <p:txBody>
          <a:bodyPr/>
          <a:p>
            <a:r>
              <a:rPr lang="zh-CN" altLang="en-US"/>
              <a:t>链表</a:t>
            </a:r>
            <a:r>
              <a:rPr lang="en-US" altLang="zh-CN"/>
              <a:t>:</a:t>
            </a:r>
            <a:endParaRPr lang="en-US" altLang="zh-CN"/>
          </a:p>
          <a:p>
            <a:endParaRPr lang="en-US" altLang="zh-CN"/>
          </a:p>
          <a:p>
            <a:pPr lvl="1"/>
            <a:r>
              <a:rPr lang="zh-CN" altLang="en-US"/>
              <a:t>添加 表头或者表尾巴，或者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已知某元素后添加  </a:t>
            </a:r>
            <a:r>
              <a:rPr lang="en-US" altLang="zh-CN"/>
              <a:t>O(1)</a:t>
            </a:r>
            <a:endParaRPr lang="en-US" altLang="zh-CN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查询</a:t>
            </a:r>
            <a:r>
              <a:rPr lang="en-US" altLang="zh-CN"/>
              <a:t>:  O(n)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113155" y="1985010"/>
            <a:ext cx="2559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栈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6156960" cy="36118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87895" y="1419860"/>
            <a:ext cx="4044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应用实例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	</a:t>
            </a:r>
            <a:r>
              <a:rPr lang="zh-CN" altLang="en-US"/>
              <a:t>括号的判断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595" y="2933700"/>
            <a:ext cx="456438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程序堆栈（</a:t>
            </a:r>
            <a:r>
              <a:rPr lang="en-US" altLang="zh-CN"/>
              <a:t>i386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582420"/>
            <a:ext cx="3886200" cy="2769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rot="10800000" flipH="1" flipV="1">
            <a:off x="5144135" y="91376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02555" y="913765"/>
            <a:ext cx="4426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实际上堆栈中存放的就是与每个函数对应的堆栈帧。当函数调用发生时，新的堆栈帧被压入堆栈；当函数返回时，相应的堆栈帧从堆栈中弹出。典型的堆栈帧结构。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940" y="2484120"/>
            <a:ext cx="426720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函数堆栈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8980" y="1581785"/>
            <a:ext cx="43205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队列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0465" y="1588770"/>
            <a:ext cx="7990205" cy="43516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700,&quot;width&quot;:9240}"/>
</p:tagLst>
</file>

<file path=ppt/tags/tag2.xml><?xml version="1.0" encoding="utf-8"?>
<p:tagLst xmlns:p="http://schemas.openxmlformats.org/presentationml/2006/main">
  <p:tag name="KSO_WM_UNIT_PLACING_PICTURE_USER_VIEWPORT" val="{&quot;height&quot;:3675,&quot;width&quot;:11115}"/>
</p:tagLst>
</file>

<file path=ppt/tags/tag3.xml><?xml version="1.0" encoding="utf-8"?>
<p:tagLst xmlns:p="http://schemas.openxmlformats.org/presentationml/2006/main">
  <p:tag name="KSO_WM_UNIT_PLACING_PICTURE_USER_VIEWPORT" val="{&quot;height&quot;:4860,&quot;width&quot;:9792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1614</Words>
  <Application>WPS 演示</Application>
  <PresentationFormat>宽屏</PresentationFormat>
  <Paragraphs>202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从数据结构到算法</vt:lpstr>
      <vt:lpstr>时间复杂度</vt:lpstr>
      <vt:lpstr>链表</vt:lpstr>
      <vt:lpstr>链表的CRUD</vt:lpstr>
      <vt:lpstr>链表和列表相比</vt:lpstr>
      <vt:lpstr>栈</vt:lpstr>
      <vt:lpstr>程序堆栈（i386）</vt:lpstr>
      <vt:lpstr>函数堆栈</vt:lpstr>
      <vt:lpstr>队列</vt:lpstr>
      <vt:lpstr>队列实现代码</vt:lpstr>
      <vt:lpstr>消息队列 Kafka, Rabbitmq</vt:lpstr>
      <vt:lpstr>树</vt:lpstr>
      <vt:lpstr>源起二分法</vt:lpstr>
      <vt:lpstr>二叉搜索树，二叉排序树BST</vt:lpstr>
      <vt:lpstr>BST的删除 3种情况</vt:lpstr>
      <vt:lpstr>AVL 平衡二叉树</vt:lpstr>
      <vt:lpstr>AVL的旋转---&gt;&gt;单旋 LL</vt:lpstr>
      <vt:lpstr>RR</vt:lpstr>
      <vt:lpstr>LR</vt:lpstr>
      <vt:lpstr>RL</vt:lpstr>
      <vt:lpstr>AVL的旋转</vt:lpstr>
      <vt:lpstr>Mysql</vt:lpstr>
      <vt:lpstr>BST做索引</vt:lpstr>
      <vt:lpstr>BST做索引的缺陷</vt:lpstr>
      <vt:lpstr>B tree</vt:lpstr>
      <vt:lpstr>B Tree 优势	</vt:lpstr>
      <vt:lpstr>B+tree</vt:lpstr>
      <vt:lpstr>Rules</vt:lpstr>
      <vt:lpstr>Mysiam</vt:lpstr>
      <vt:lpstr>Myisam	</vt:lpstr>
      <vt:lpstr>Innodb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Anduin Lothur</cp:lastModifiedBy>
  <cp:revision>4</cp:revision>
  <dcterms:created xsi:type="dcterms:W3CDTF">2020-07-08T03:51:00Z</dcterms:created>
  <dcterms:modified xsi:type="dcterms:W3CDTF">2020-07-10T07:48:13Z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